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Rectangle 7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Straight Connector 8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35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Straight Connector 9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350">
            <a:solidFill>
              <a:srgbClr val="80808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/>
          <p:nvPr/>
        </p:nvSpPr>
        <p:spPr>
          <a:xfrm>
            <a:off x="1048320" y="1023840"/>
            <a:ext cx="1005732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8000"/>
          </a:bodyPr>
          <a:p>
            <a:pPr algn="ctr"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  <a:ea typeface="Calibri Light"/>
              </a:rPr>
              <a:t>        </a:t>
            </a:r>
            <a:br/>
            <a:br/>
            <a:br/>
            <a:r>
              <a:rPr b="0" lang="en-US" sz="8000" spc="-52" strike="noStrike">
                <a:solidFill>
                  <a:srgbClr val="262626"/>
                </a:solidFill>
                <a:latin typeface="Calibri Light"/>
                <a:ea typeface="Calibri Light"/>
              </a:rPr>
              <a:t>    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127" name="Subtitle 2"/>
          <p:cNvSpPr/>
          <p:nvPr/>
        </p:nvSpPr>
        <p:spPr>
          <a:xfrm>
            <a:off x="921960" y="2817360"/>
            <a:ext cx="100573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400" spc="194" strike="noStrike" cap="all">
                <a:solidFill>
                  <a:srgbClr val="637052"/>
                </a:solidFill>
                <a:latin typeface="Calibri Light"/>
                <a:ea typeface="Calibri Light"/>
              </a:rPr>
              <a:t>                                   </a:t>
            </a:r>
            <a:r>
              <a:rPr b="1" i="1" lang="en-US" sz="3600" spc="194" strike="noStrike" cap="all">
                <a:solidFill>
                  <a:srgbClr val="40749b"/>
                </a:solidFill>
                <a:latin typeface="Calibri Light"/>
                <a:ea typeface="Calibri Light"/>
              </a:rPr>
              <a:t>Train Ticket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8" name="TextBox 5"/>
          <p:cNvSpPr/>
          <p:nvPr/>
        </p:nvSpPr>
        <p:spPr>
          <a:xfrm>
            <a:off x="9360000" y="4364640"/>
            <a:ext cx="251928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     </a:t>
            </a:r>
            <a:r>
              <a:rPr b="1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By  Team 5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Nabin Mahato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Pavan Bojanapu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Priyanka Ramesh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Vigneshwar 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Varun  D 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1260000" y="1080000"/>
            <a:ext cx="9474480" cy="71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IN" sz="4400" spc="-1" strike="noStrike">
                <a:latin typeface="Gabriola"/>
              </a:rPr>
              <a:t>CASE STUDY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Calibri Light"/>
              </a:rPr>
              <a:t>Customer Requirements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31" name="Content Placeholder 2"/>
          <p:cNvSpPr/>
          <p:nvPr/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The Data should be fetched from database.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Travel date should be after current Date . 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The PNR number should be auto-generated by adding first character of source station, first character of destination station.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The ticket Fare for each passenger is calculated according to passengers age and gender.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The Ticket should be stored in txt file.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Calibri"/>
              </a:rPr>
              <a:t>The file name for storing the generated ticket should be the PNR Number.  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/>
          <p:nvPr/>
        </p:nvSpPr>
        <p:spPr>
          <a:xfrm>
            <a:off x="1097280" y="286560"/>
            <a:ext cx="1005732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Calibri Light"/>
              </a:rPr>
              <a:t>Class Diagram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Calibri Light"/>
              </a:rPr>
              <a:t> 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133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819440" y="1247760"/>
            <a:ext cx="8690400" cy="5160600"/>
          </a:xfrm>
          <a:prstGeom prst="rect">
            <a:avLst/>
          </a:prstGeom>
          <a:ln w="0">
            <a:noFill/>
          </a:ln>
        </p:spPr>
      </p:pic>
      <p:sp>
        <p:nvSpPr>
          <p:cNvPr id="134" name="TextBox 3"/>
          <p:cNvSpPr/>
          <p:nvPr/>
        </p:nvSpPr>
        <p:spPr>
          <a:xfrm>
            <a:off x="12903840" y="1618560"/>
            <a:ext cx="27421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Click to add text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" name="TextBox 5"/>
          <p:cNvSpPr/>
          <p:nvPr/>
        </p:nvSpPr>
        <p:spPr>
          <a:xfrm>
            <a:off x="12545280" y="1433520"/>
            <a:ext cx="27421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DejaVu Sans"/>
              </a:rPr>
              <a:t>Contributions</a:t>
            </a:r>
            <a:endParaRPr b="0" lang="en-IN" sz="4800" spc="-1" strike="noStrike">
              <a:latin typeface="Arial"/>
            </a:endParaRPr>
          </a:p>
        </p:txBody>
      </p:sp>
      <p:graphicFrame>
        <p:nvGraphicFramePr>
          <p:cNvPr id="137" name="Table 4"/>
          <p:cNvGraphicFramePr/>
          <p:nvPr/>
        </p:nvGraphicFramePr>
        <p:xfrm>
          <a:off x="1096920" y="1846440"/>
          <a:ext cx="10058040" cy="2586600"/>
        </p:xfrm>
        <a:graphic>
          <a:graphicData uri="http://schemas.openxmlformats.org/drawingml/2006/table">
            <a:tbl>
              <a:tblPr/>
              <a:tblGrid>
                <a:gridCol w="5029200"/>
                <a:gridCol w="502920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                                          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Models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                                 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Done by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DBManager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TrainDAO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Nabin Mahato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Passengers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Vigneshwar Ravi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Main UI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Varun D 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Ticket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Priyanka Ramesh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marL="285840" indent="-2847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Ticket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Pavan Bojanapu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DejaVu Sans"/>
              </a:rPr>
              <a:t>Connection Part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39" name="Text Placeholder 3"/>
          <p:cNvSpPr/>
          <p:nvPr/>
        </p:nvSpPr>
        <p:spPr>
          <a:xfrm>
            <a:off x="109728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DBManager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0" name="Content Placeholder 2"/>
          <p:cNvSpPr/>
          <p:nvPr/>
        </p:nvSpPr>
        <p:spPr>
          <a:xfrm>
            <a:off x="1097280" y="2582280"/>
            <a:ext cx="4302000" cy="8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  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Connecting to database.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41" name="Text Placeholder 4"/>
          <p:cNvSpPr/>
          <p:nvPr/>
        </p:nvSpPr>
        <p:spPr>
          <a:xfrm>
            <a:off x="621792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Traindao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2" name="Content Placeholder 5"/>
          <p:cNvSpPr/>
          <p:nvPr/>
        </p:nvSpPr>
        <p:spPr>
          <a:xfrm>
            <a:off x="6217920" y="2582280"/>
            <a:ext cx="476136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Retrieving the data using SQL query.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3" name="Title 1_0"/>
          <p:cNvSpPr/>
          <p:nvPr/>
        </p:nvSpPr>
        <p:spPr>
          <a:xfrm>
            <a:off x="1080000" y="3229560"/>
            <a:ext cx="10057320" cy="9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DejaVu Sans"/>
              </a:rPr>
              <a:t>Model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44" name="Text Placeholder 2_0"/>
          <p:cNvSpPr/>
          <p:nvPr/>
        </p:nvSpPr>
        <p:spPr>
          <a:xfrm>
            <a:off x="1182600" y="4299840"/>
            <a:ext cx="493668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Train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5" name="Content Placeholder 3_0"/>
          <p:cNvSpPr/>
          <p:nvPr/>
        </p:nvSpPr>
        <p:spPr>
          <a:xfrm>
            <a:off x="1097640" y="4625640"/>
            <a:ext cx="4936680" cy="14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Lombok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Train Variables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46" name="Text Placeholder 4_0"/>
          <p:cNvSpPr/>
          <p:nvPr/>
        </p:nvSpPr>
        <p:spPr>
          <a:xfrm>
            <a:off x="6191280" y="4229280"/>
            <a:ext cx="493668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passenger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7" name="Content Placeholder 5_0"/>
          <p:cNvSpPr/>
          <p:nvPr/>
        </p:nvSpPr>
        <p:spPr>
          <a:xfrm>
            <a:off x="6218280" y="4625640"/>
            <a:ext cx="4936680" cy="14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Lombok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Passengers Variables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Compare to Method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1080000" y="4140000"/>
            <a:ext cx="1007568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DejaVu Sans"/>
              </a:rPr>
              <a:t>User Interface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50" name="Text Placeholder 2"/>
          <p:cNvSpPr/>
          <p:nvPr/>
        </p:nvSpPr>
        <p:spPr>
          <a:xfrm>
            <a:off x="109728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Main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1" name="Content Placeholder 3"/>
          <p:cNvSpPr/>
          <p:nvPr/>
        </p:nvSpPr>
        <p:spPr>
          <a:xfrm>
            <a:off x="1097280" y="2582280"/>
            <a:ext cx="4936680" cy="33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Train No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Travel Date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Passenger Details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2" name="Text Placeholder 4"/>
          <p:cNvSpPr/>
          <p:nvPr/>
        </p:nvSpPr>
        <p:spPr>
          <a:xfrm>
            <a:off x="13182120" y="238608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ontent Placeholder 14"/>
          <p:cNvSpPr/>
          <p:nvPr/>
        </p:nvSpPr>
        <p:spPr>
          <a:xfrm>
            <a:off x="13703040" y="3354120"/>
            <a:ext cx="4936680" cy="33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/>
          <p:nvPr/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e48312"/>
                </a:solidFill>
                <a:latin typeface="Calibri Light"/>
                <a:ea typeface="DejaVu Sans"/>
              </a:rPr>
              <a:t>Functions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55" name="Text Placeholder 2"/>
          <p:cNvSpPr/>
          <p:nvPr/>
        </p:nvSpPr>
        <p:spPr>
          <a:xfrm>
            <a:off x="109728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ticket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6" name="Content Placeholder 3"/>
          <p:cNvSpPr/>
          <p:nvPr/>
        </p:nvSpPr>
        <p:spPr>
          <a:xfrm>
            <a:off x="1097280" y="2582280"/>
            <a:ext cx="4936680" cy="33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Generate PNR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Ticket Price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Add Passenger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Total Price</a:t>
            </a:r>
            <a:endParaRPr b="0" lang="en-IN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Write Ticket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7" name="Text Placeholder 4"/>
          <p:cNvSpPr/>
          <p:nvPr/>
        </p:nvSpPr>
        <p:spPr>
          <a:xfrm>
            <a:off x="13114440" y="3119400"/>
            <a:ext cx="493668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ontent Placeholder 5"/>
          <p:cNvSpPr/>
          <p:nvPr/>
        </p:nvSpPr>
        <p:spPr>
          <a:xfrm>
            <a:off x="13259160" y="1434600"/>
            <a:ext cx="4936680" cy="33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11240" y="163440"/>
            <a:ext cx="5468040" cy="307584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6480000" y="180000"/>
            <a:ext cx="5399280" cy="303696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307440" y="3356280"/>
            <a:ext cx="5262840" cy="296028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6506640" y="3431880"/>
            <a:ext cx="5417280" cy="278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Application>LibreOffice/7.1.7.2$Windows_X86_64 LibreOffice_project/c6a4e3954236145e2acb0b65f68614365aeee33f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2021-10-17T16:35:31Z</dcterms:created>
  <dc:creator/>
  <dc:description/>
  <dc:language>en-IN</dc:language>
  <cp:lastModifiedBy/>
  <dcterms:modified xsi:type="dcterms:W3CDTF">2021-11-12T13:17:39Z</dcterms:modified>
  <cp:revision>230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8</vt:r8>
  </property>
</Properties>
</file>